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FFFFCC"/>
    <a:srgbClr val="FFFF00"/>
    <a:srgbClr val="808080"/>
    <a:srgbClr val="33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BAE53BA-D33A-47C6-8088-0E1EED00521E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BE89EC2-9F88-4348-8AA6-FEEC3CE60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5387975"/>
            <a:ext cx="7772400" cy="1470025"/>
          </a:xfrm>
        </p:spPr>
        <p:txBody>
          <a:bodyPr/>
          <a:lstStyle/>
          <a:p>
            <a:r>
              <a:rPr lang="en-US" dirty="0" smtClean="0"/>
              <a:t>The Horror Story</a:t>
            </a:r>
            <a:endParaRPr lang="en-US" dirty="0"/>
          </a:p>
        </p:txBody>
      </p:sp>
      <p:pic>
        <p:nvPicPr>
          <p:cNvPr id="1026" name="Picture 2" descr="C:\Documents and Settings\User\Local Settings\Temporary Internet Files\Content.IE5\XUPLS7TN\MP90044908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"/>
            <a:ext cx="5105400" cy="510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Click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Documents and Settings\User\Local Settings\Temporary Internet Files\Content.IE5\2X4KC8SF\MC9000372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362200"/>
            <a:ext cx="3966336" cy="410047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Where did Poe get his inspiration for “</a:t>
            </a:r>
            <a:r>
              <a:rPr lang="en-US" sz="3200" i="1" dirty="0" smtClean="0"/>
              <a:t>The Tell Tale Heart”?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Edgar’s inspiration for this story is thought to come from horror stories written by Charles Dickens and Edward Buwler Lytton.</a:t>
            </a:r>
          </a:p>
        </p:txBody>
      </p:sp>
      <p:pic>
        <p:nvPicPr>
          <p:cNvPr id="4" name="Picture 3" descr="The Tell Tale Heart.jpg"/>
          <p:cNvPicPr>
            <a:picLocks noChangeAspect="1"/>
          </p:cNvPicPr>
          <p:nvPr/>
        </p:nvPicPr>
        <p:blipFill>
          <a:blip r:embed="rId3" cstate="print"/>
          <a:srcRect l="13333" r="14667"/>
          <a:stretch>
            <a:fillRect/>
          </a:stretch>
        </p:blipFill>
        <p:spPr>
          <a:xfrm>
            <a:off x="3505200" y="3429000"/>
            <a:ext cx="2359152" cy="3276600"/>
          </a:xfrm>
          <a:prstGeom prst="rect">
            <a:avLst/>
          </a:prstGeom>
        </p:spPr>
      </p:pic>
      <p:pic>
        <p:nvPicPr>
          <p:cNvPr id="1027" name="Picture 3" descr="C:\Documents and Settings\User\Local Settings\Temporary Internet Files\Content.IE5\2X4KC8SF\MC9000372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205326"/>
            <a:ext cx="3966336" cy="2652674"/>
          </a:xfrm>
          <a:prstGeom prst="rect">
            <a:avLst/>
          </a:prstGeom>
          <a:noFill/>
        </p:spPr>
      </p:pic>
      <p:pic>
        <p:nvPicPr>
          <p:cNvPr id="9" name="Picture 3" descr="C:\Documents and Settings\User\Local Settings\Temporary Internet Files\Content.IE5\2X4KC8SF\MC9000372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4200"/>
            <a:ext cx="3200400" cy="3733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-Point Star 6"/>
          <p:cNvSpPr/>
          <p:nvPr/>
        </p:nvSpPr>
        <p:spPr>
          <a:xfrm>
            <a:off x="6096000" y="228600"/>
            <a:ext cx="685800" cy="533400"/>
          </a:xfrm>
          <a:prstGeom prst="star6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 2 8"/>
          <p:cNvSpPr/>
          <p:nvPr/>
        </p:nvSpPr>
        <p:spPr>
          <a:xfrm>
            <a:off x="1143000" y="304800"/>
            <a:ext cx="457200" cy="381000"/>
          </a:xfrm>
          <a:prstGeom prst="irregularSeal2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3733800" y="1371600"/>
            <a:ext cx="533400" cy="457200"/>
          </a:xfrm>
          <a:prstGeom prst="star5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72400" cy="914400"/>
          </a:xfrm>
        </p:spPr>
        <p:txBody>
          <a:bodyPr/>
          <a:lstStyle/>
          <a:p>
            <a:r>
              <a:rPr lang="en-US" dirty="0" smtClean="0"/>
              <a:t>How did Edgar Allen Poe become a horror writer?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772400" cy="457200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Poe was a good writer at a young age and his work in school showed signs  of improvement so he decided that he wanted to be a writer so that he could show to the world how  horrible his life had been.</a:t>
            </a:r>
            <a:endParaRPr lang="en-US" dirty="0"/>
          </a:p>
        </p:txBody>
      </p:sp>
      <p:pic>
        <p:nvPicPr>
          <p:cNvPr id="4" name="Picture 3" descr="edgar-allan-po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3810000"/>
            <a:ext cx="2221230" cy="289725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153400" y="-685800"/>
            <a:ext cx="1981200" cy="1905000"/>
          </a:xfrm>
          <a:prstGeom prst="ellipse">
            <a:avLst/>
          </a:prstGeom>
          <a:solidFill>
            <a:srgbClr val="FFFFCC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4-Point Star 5"/>
          <p:cNvSpPr/>
          <p:nvPr/>
        </p:nvSpPr>
        <p:spPr>
          <a:xfrm>
            <a:off x="7696200" y="533400"/>
            <a:ext cx="381000" cy="3810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-Point Star 7"/>
          <p:cNvSpPr/>
          <p:nvPr/>
        </p:nvSpPr>
        <p:spPr>
          <a:xfrm>
            <a:off x="5562600" y="228600"/>
            <a:ext cx="304800" cy="228600"/>
          </a:xfrm>
          <a:prstGeom prst="star7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 1 9"/>
          <p:cNvSpPr/>
          <p:nvPr/>
        </p:nvSpPr>
        <p:spPr>
          <a:xfrm>
            <a:off x="7924800" y="5486400"/>
            <a:ext cx="1219200" cy="1219200"/>
          </a:xfrm>
          <a:prstGeom prst="irregularSeal1">
            <a:avLst/>
          </a:prstGeom>
          <a:solidFill>
            <a:srgbClr val="FFFFCC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1524000" y="4953000"/>
            <a:ext cx="304800" cy="381000"/>
          </a:xfrm>
          <a:prstGeom prst="star7">
            <a:avLst/>
          </a:prstGeom>
          <a:solidFill>
            <a:srgbClr val="FFFFCC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8686800" y="2667000"/>
            <a:ext cx="609600" cy="457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Stephen King become a horror writer?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He discovered that there was nothing else he was made to do. He loved to write, so he pursued it.</a:t>
            </a:r>
            <a:endParaRPr lang="en-US" dirty="0"/>
          </a:p>
        </p:txBody>
      </p:sp>
      <p:pic>
        <p:nvPicPr>
          <p:cNvPr id="4" name="Picture 3" descr="stephen_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971800"/>
            <a:ext cx="3154680" cy="3070860"/>
          </a:xfrm>
          <a:prstGeom prst="rect">
            <a:avLst/>
          </a:prstGeom>
        </p:spPr>
      </p:pic>
      <p:pic>
        <p:nvPicPr>
          <p:cNvPr id="2052" name="Picture 4" descr="C:\Documents and Settings\User\Local Settings\Temporary Internet Files\Content.IE5\XC25MESK\MC900446108[1].wmf"/>
          <p:cNvPicPr>
            <a:picLocks noChangeAspect="1" noChangeArrowheads="1"/>
          </p:cNvPicPr>
          <p:nvPr/>
        </p:nvPicPr>
        <p:blipFill>
          <a:blip r:embed="rId3" cstate="print">
            <a:lum bright="-40000"/>
          </a:blip>
          <a:srcRect/>
          <a:stretch>
            <a:fillRect/>
          </a:stretch>
        </p:blipFill>
        <p:spPr bwMode="auto">
          <a:xfrm>
            <a:off x="1" y="6248400"/>
            <a:ext cx="9143999" cy="609600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-685800" y="4191000"/>
            <a:ext cx="4800600" cy="2895600"/>
            <a:chOff x="-990600" y="3962400"/>
            <a:chExt cx="4800600" cy="2895600"/>
          </a:xfrm>
        </p:grpSpPr>
        <p:pic>
          <p:nvPicPr>
            <p:cNvPr id="8" name="Picture 2" descr="C:\Documents and Settings\User\Local Settings\Temporary Internet Files\Content.IE5\MA9A2S1F\MC900436320[1].png"/>
            <p:cNvPicPr>
              <a:picLocks noChangeAspect="1" noChangeArrowheads="1"/>
            </p:cNvPicPr>
            <p:nvPr/>
          </p:nvPicPr>
          <p:blipFill>
            <a:blip r:embed="rId4" cstate="print">
              <a:lum bright="-30000"/>
            </a:blip>
            <a:srcRect/>
            <a:stretch>
              <a:fillRect/>
            </a:stretch>
          </p:blipFill>
          <p:spPr bwMode="auto">
            <a:xfrm>
              <a:off x="-990600" y="3962400"/>
              <a:ext cx="2705100" cy="2895600"/>
            </a:xfrm>
            <a:prstGeom prst="rect">
              <a:avLst/>
            </a:prstGeom>
            <a:noFill/>
          </p:spPr>
        </p:pic>
        <p:pic>
          <p:nvPicPr>
            <p:cNvPr id="7" name="Picture 2" descr="C:\Documents and Settings\User\Local Settings\Temporary Internet Files\Content.IE5\MA9A2S1F\MC900436320[1].png"/>
            <p:cNvPicPr>
              <a:picLocks noChangeAspect="1" noChangeArrowheads="1"/>
            </p:cNvPicPr>
            <p:nvPr/>
          </p:nvPicPr>
          <p:blipFill>
            <a:blip r:embed="rId4" cstate="print">
              <a:lum bright="-20000"/>
            </a:blip>
            <a:srcRect/>
            <a:stretch>
              <a:fillRect/>
            </a:stretch>
          </p:blipFill>
          <p:spPr bwMode="auto">
            <a:xfrm>
              <a:off x="990600" y="4953000"/>
              <a:ext cx="2819400" cy="1714500"/>
            </a:xfrm>
            <a:prstGeom prst="rect">
              <a:avLst/>
            </a:prstGeom>
            <a:noFill/>
          </p:spPr>
        </p:pic>
        <p:pic>
          <p:nvPicPr>
            <p:cNvPr id="6" name="Picture 2" descr="C:\Documents and Settings\User\Local Settings\Temporary Internet Files\Content.IE5\MA9A2S1F\MC900436320[1].png"/>
            <p:cNvPicPr>
              <a:picLocks noChangeAspect="1" noChangeArrowheads="1"/>
            </p:cNvPicPr>
            <p:nvPr/>
          </p:nvPicPr>
          <p:blipFill>
            <a:blip r:embed="rId4" cstate="print">
              <a:lum bright="-30000"/>
            </a:blip>
            <a:srcRect/>
            <a:stretch>
              <a:fillRect/>
            </a:stretch>
          </p:blipFill>
          <p:spPr bwMode="auto">
            <a:xfrm>
              <a:off x="1143000" y="4419600"/>
              <a:ext cx="1714500" cy="2438400"/>
            </a:xfrm>
            <a:prstGeom prst="rect">
              <a:avLst/>
            </a:prstGeom>
            <a:noFill/>
          </p:spPr>
        </p:pic>
        <p:pic>
          <p:nvPicPr>
            <p:cNvPr id="2050" name="Picture 2" descr="C:\Documents and Settings\User\Local Settings\Temporary Internet Files\Content.IE5\MA9A2S1F\MC900436320[1].png"/>
            <p:cNvPicPr>
              <a:picLocks noChangeAspect="1" noChangeArrowheads="1"/>
            </p:cNvPicPr>
            <p:nvPr/>
          </p:nvPicPr>
          <p:blipFill>
            <a:blip r:embed="rId4" cstate="print">
              <a:lum bright="-40000"/>
            </a:blip>
            <a:srcRect/>
            <a:stretch>
              <a:fillRect/>
            </a:stretch>
          </p:blipFill>
          <p:spPr bwMode="auto">
            <a:xfrm>
              <a:off x="533400" y="5143500"/>
              <a:ext cx="1714500" cy="17145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was Stephen King’s inspiration?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Some of Stephen King’s inspiration came from Edgar Allen Poe but the writer that he says most influenced him would be Richard Matheson.</a:t>
            </a:r>
            <a:endParaRPr lang="en-US" dirty="0"/>
          </a:p>
        </p:txBody>
      </p:sp>
      <p:pic>
        <p:nvPicPr>
          <p:cNvPr id="9" name="Picture 4" descr="C:\Documents and Settings\User\Local Settings\Temporary Internet Files\Content.IE5\XC25MESK\MC900446108[1].wmf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/>
          <a:stretch>
            <a:fillRect/>
          </a:stretch>
        </p:blipFill>
        <p:spPr bwMode="auto">
          <a:xfrm>
            <a:off x="1" y="6248400"/>
            <a:ext cx="9143999" cy="6096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1524000" y="5562600"/>
            <a:ext cx="1828800" cy="1524000"/>
          </a:xfrm>
          <a:prstGeom prst="ellipse">
            <a:avLst/>
          </a:prstGeom>
          <a:solidFill>
            <a:srgbClr val="4D4D4D"/>
          </a:solidFill>
          <a:ln>
            <a:solidFill>
              <a:srgbClr val="4D4D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+mj-lt"/>
              </a:rPr>
              <a:t>RIP</a:t>
            </a:r>
          </a:p>
          <a:p>
            <a:pPr algn="ctr"/>
            <a:r>
              <a:rPr lang="en-US" sz="3200" dirty="0" smtClean="0"/>
              <a:t>WG</a:t>
            </a:r>
            <a:endParaRPr lang="en-US" sz="3200" dirty="0"/>
          </a:p>
        </p:txBody>
      </p:sp>
      <p:sp>
        <p:nvSpPr>
          <p:cNvPr id="6" name="Rounded Rectangle 5"/>
          <p:cNvSpPr/>
          <p:nvPr/>
        </p:nvSpPr>
        <p:spPr>
          <a:xfrm>
            <a:off x="3581400" y="5638800"/>
            <a:ext cx="1371600" cy="13716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RIP</a:t>
            </a:r>
            <a:endParaRPr lang="en-US" dirty="0"/>
          </a:p>
        </p:txBody>
      </p:sp>
      <p:sp>
        <p:nvSpPr>
          <p:cNvPr id="5" name="Flowchart: Document 4"/>
          <p:cNvSpPr/>
          <p:nvPr/>
        </p:nvSpPr>
        <p:spPr>
          <a:xfrm>
            <a:off x="5715000" y="5867400"/>
            <a:ext cx="1828800" cy="1447800"/>
          </a:xfrm>
          <a:prstGeom prst="flowChart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RIP</a:t>
            </a:r>
            <a:endParaRPr lang="en-US" sz="36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8"/>
          <p:cNvSpPr/>
          <p:nvPr/>
        </p:nvSpPr>
        <p:spPr>
          <a:xfrm>
            <a:off x="228600" y="0"/>
            <a:ext cx="1828800" cy="1524000"/>
          </a:xfrm>
          <a:prstGeom prst="cloud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315200" y="0"/>
            <a:ext cx="1600200" cy="1524000"/>
          </a:xfrm>
          <a:prstGeom prst="ellipse">
            <a:avLst/>
          </a:prstGeom>
          <a:solidFill>
            <a:srgbClr val="FFFFCC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772400" cy="457200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Edgar Allen Poe:</a:t>
            </a:r>
          </a:p>
          <a:p>
            <a:pPr marL="68580" indent="0">
              <a:buNone/>
            </a:pPr>
            <a:r>
              <a:rPr lang="en-US" dirty="0" smtClean="0"/>
              <a:t>Writes more lyrically</a:t>
            </a:r>
          </a:p>
          <a:p>
            <a:pPr marL="68580" indent="0">
              <a:buNone/>
            </a:pPr>
            <a:r>
              <a:rPr lang="en-US" dirty="0" smtClean="0"/>
              <a:t>Is very poetic</a:t>
            </a:r>
          </a:p>
          <a:p>
            <a:pPr marL="68580" indent="0">
              <a:buNone/>
            </a:pPr>
            <a:r>
              <a:rPr lang="en-US" dirty="0" smtClean="0"/>
              <a:t>Uses old English</a:t>
            </a:r>
          </a:p>
          <a:p>
            <a:pPr marL="68580" indent="0">
              <a:buNone/>
            </a:pPr>
            <a:r>
              <a:rPr lang="en-US" dirty="0" smtClean="0"/>
              <a:t>Stephen King</a:t>
            </a:r>
          </a:p>
          <a:p>
            <a:pPr marL="68580" indent="0">
              <a:buNone/>
            </a:pPr>
            <a:r>
              <a:rPr lang="en-US" dirty="0" smtClean="0"/>
              <a:t>Writes more literally</a:t>
            </a:r>
          </a:p>
          <a:p>
            <a:pPr marL="68580" indent="0">
              <a:buNone/>
            </a:pPr>
            <a:r>
              <a:rPr lang="en-US" dirty="0" smtClean="0"/>
              <a:t>Makes things seem like they could happen in real life.</a:t>
            </a: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5334000" y="228600"/>
            <a:ext cx="2590800" cy="1219200"/>
          </a:xfrm>
          <a:prstGeom prst="cloud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4"/>
          <p:cNvSpPr/>
          <p:nvPr/>
        </p:nvSpPr>
        <p:spPr>
          <a:xfrm>
            <a:off x="3886200" y="304800"/>
            <a:ext cx="2590800" cy="1295400"/>
          </a:xfrm>
          <a:prstGeom prst="cloud">
            <a:avLst/>
          </a:prstGeom>
          <a:solidFill>
            <a:srgbClr val="808080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loud 7"/>
          <p:cNvSpPr/>
          <p:nvPr/>
        </p:nvSpPr>
        <p:spPr>
          <a:xfrm>
            <a:off x="-1143000" y="152400"/>
            <a:ext cx="2286000" cy="1905000"/>
          </a:xfrm>
          <a:prstGeom prst="cloud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772400" cy="914400"/>
          </a:xfrm>
        </p:spPr>
        <p:txBody>
          <a:bodyPr/>
          <a:lstStyle/>
          <a:p>
            <a:r>
              <a:rPr lang="en-US" dirty="0" smtClean="0"/>
              <a:t>Their Writing Styles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9748259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838200" y="1371600"/>
            <a:ext cx="4114800" cy="46482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Edgar Allen Poe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800600" y="1371600"/>
            <a:ext cx="4114800" cy="45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Stephen King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81450" y="1485900"/>
            <a:ext cx="1943100" cy="4343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Similarities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85</TotalTime>
  <Words>196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The Horror Story</vt:lpstr>
      <vt:lpstr>Where did Poe get his inspiration for “The Tell Tale Heart”?</vt:lpstr>
      <vt:lpstr>How did Edgar Allen Poe become a horror writer?</vt:lpstr>
      <vt:lpstr>How did Stephen King become a horror writer?</vt:lpstr>
      <vt:lpstr>Who was Stephen King’s inspiration?</vt:lpstr>
      <vt:lpstr>Their Writing Styles</vt:lpstr>
      <vt:lpstr>Comparison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Horror Story</dc:title>
  <dc:creator> </dc:creator>
  <cp:lastModifiedBy>Mt. Pleasant High School</cp:lastModifiedBy>
  <cp:revision>21</cp:revision>
  <dcterms:created xsi:type="dcterms:W3CDTF">2012-05-31T18:13:51Z</dcterms:created>
  <dcterms:modified xsi:type="dcterms:W3CDTF">2012-06-06T12:22:34Z</dcterms:modified>
</cp:coreProperties>
</file>